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1"/>
  </p:handoutMasterIdLst>
  <p:sldIdLst>
    <p:sldId id="256" r:id="rId2"/>
    <p:sldId id="263" r:id="rId3"/>
    <p:sldId id="264" r:id="rId4"/>
    <p:sldId id="257" r:id="rId5"/>
    <p:sldId id="258" r:id="rId6"/>
    <p:sldId id="259" r:id="rId7"/>
    <p:sldId id="260" r:id="rId8"/>
    <p:sldId id="261" r:id="rId9"/>
    <p:sldId id="262" r:id="rId10"/>
  </p:sldIdLst>
  <p:sldSz cx="9144000" cy="5143500" type="screen16x9"/>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A45"/>
    <a:srgbClr val="4397D5"/>
    <a:srgbClr val="722C95"/>
    <a:srgbClr val="EB0071"/>
    <a:srgbClr val="DD016B"/>
    <a:srgbClr val="DC016B"/>
    <a:srgbClr val="FFFFFF"/>
    <a:srgbClr val="D1311A"/>
    <a:srgbClr val="DF2017"/>
    <a:srgbClr val="E134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87" autoAdjust="0"/>
    <p:restoredTop sz="94679" autoAdjust="0"/>
  </p:normalViewPr>
  <p:slideViewPr>
    <p:cSldViewPr snapToGrid="0" snapToObjects="1">
      <p:cViewPr varScale="1">
        <p:scale>
          <a:sx n="92" d="100"/>
          <a:sy n="92" d="100"/>
        </p:scale>
        <p:origin x="-24" y="67"/>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8632092-5C7A-2843-82AF-CA3594BB8C6C}" type="datetimeFigureOut">
              <a:rPr lang="fr-FR" smtClean="0"/>
              <a:t>23/03/2017</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0CD476-13FD-FB4F-80EA-AFDBF2036B79}" type="slidenum">
              <a:rPr lang="fr-FR" smtClean="0"/>
              <a:t>‹N°›</a:t>
            </a:fld>
            <a:endParaRPr lang="fr-FR"/>
          </a:p>
        </p:txBody>
      </p:sp>
    </p:spTree>
    <p:extLst>
      <p:ext uri="{BB962C8B-B14F-4D97-AF65-F5344CB8AC3E}">
        <p14:creationId xmlns:p14="http://schemas.microsoft.com/office/powerpoint/2010/main" val="27930126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1">
    <p:spTree>
      <p:nvGrpSpPr>
        <p:cNvPr id="1" name=""/>
        <p:cNvGrpSpPr/>
        <p:nvPr/>
      </p:nvGrpSpPr>
      <p:grpSpPr>
        <a:xfrm>
          <a:off x="0" y="0"/>
          <a:ext cx="0" cy="0"/>
          <a:chOff x="0" y="0"/>
          <a:chExt cx="0" cy="0"/>
        </a:xfrm>
      </p:grpSpPr>
      <p:sp>
        <p:nvSpPr>
          <p:cNvPr id="5" name="Espace réservé du titre 3"/>
          <p:cNvSpPr>
            <a:spLocks noGrp="1"/>
          </p:cNvSpPr>
          <p:nvPr>
            <p:ph type="title" hasCustomPrompt="1"/>
          </p:nvPr>
        </p:nvSpPr>
        <p:spPr>
          <a:xfrm>
            <a:off x="360000" y="1440000"/>
            <a:ext cx="8640000" cy="900000"/>
          </a:xfrm>
          <a:prstGeom prst="rect">
            <a:avLst/>
          </a:prstGeom>
        </p:spPr>
        <p:txBody>
          <a:bodyPr vert="horz" lIns="91440" tIns="45720" rIns="91440" bIns="45720" rtlCol="0" anchor="ctr">
            <a:normAutofit/>
          </a:bodyPr>
          <a:lstStyle/>
          <a:p>
            <a:r>
              <a:rPr lang="fr-FR" dirty="0" smtClean="0"/>
              <a:t>CLIQUEZ ET MODIFIEZ LE TEXTE</a:t>
            </a:r>
            <a:endParaRPr lang="fr-FR" dirty="0"/>
          </a:p>
        </p:txBody>
      </p:sp>
      <p:sp>
        <p:nvSpPr>
          <p:cNvPr id="9" name="Sous-titre 2"/>
          <p:cNvSpPr>
            <a:spLocks noGrp="1"/>
          </p:cNvSpPr>
          <p:nvPr>
            <p:ph type="subTitle" idx="10" hasCustomPrompt="1"/>
          </p:nvPr>
        </p:nvSpPr>
        <p:spPr>
          <a:xfrm>
            <a:off x="360000" y="2520000"/>
            <a:ext cx="8640000" cy="476020"/>
          </a:xfrm>
          <a:prstGeom prst="rect">
            <a:avLst/>
          </a:prstGeom>
        </p:spPr>
        <p:txBody>
          <a:bodyPr/>
          <a:lstStyle>
            <a:lvl1pPr marL="0" indent="0" algn="l">
              <a:lnSpc>
                <a:spcPct val="100000"/>
              </a:lnSpc>
              <a:spcBef>
                <a:spcPts val="0"/>
              </a:spcBef>
              <a:buNone/>
              <a:defRPr sz="2000">
                <a:solidFill>
                  <a:srgbClr val="FBDA45"/>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sous-titre</a:t>
            </a:r>
            <a:endParaRPr lang="fr-FR" dirty="0"/>
          </a:p>
        </p:txBody>
      </p:sp>
    </p:spTree>
    <p:extLst>
      <p:ext uri="{BB962C8B-B14F-4D97-AF65-F5344CB8AC3E}">
        <p14:creationId xmlns:p14="http://schemas.microsoft.com/office/powerpoint/2010/main" val="3234919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TRANSITION">
    <p:spTree>
      <p:nvGrpSpPr>
        <p:cNvPr id="1" name=""/>
        <p:cNvGrpSpPr/>
        <p:nvPr/>
      </p:nvGrpSpPr>
      <p:grpSpPr>
        <a:xfrm>
          <a:off x="0" y="0"/>
          <a:ext cx="0" cy="0"/>
          <a:chOff x="0" y="0"/>
          <a:chExt cx="0" cy="0"/>
        </a:xfrm>
      </p:grpSpPr>
      <p:sp>
        <p:nvSpPr>
          <p:cNvPr id="5" name="Espace réservé du titre 3"/>
          <p:cNvSpPr>
            <a:spLocks noGrp="1"/>
          </p:cNvSpPr>
          <p:nvPr>
            <p:ph type="title" hasCustomPrompt="1"/>
          </p:nvPr>
        </p:nvSpPr>
        <p:spPr>
          <a:xfrm>
            <a:off x="360000" y="1440000"/>
            <a:ext cx="8640000" cy="900000"/>
          </a:xfrm>
          <a:prstGeom prst="rect">
            <a:avLst/>
          </a:prstGeom>
        </p:spPr>
        <p:txBody>
          <a:bodyPr vert="horz" lIns="91440" tIns="45720" rIns="91440" bIns="45720" rtlCol="0" anchor="ctr">
            <a:normAutofit/>
          </a:bodyPr>
          <a:lstStyle/>
          <a:p>
            <a:r>
              <a:rPr lang="fr-FR" dirty="0" smtClean="0"/>
              <a:t>CLIQUEZ ET MODIFIEZ LE TEXTE</a:t>
            </a:r>
            <a:endParaRPr lang="fr-FR" dirty="0"/>
          </a:p>
        </p:txBody>
      </p:sp>
      <p:sp>
        <p:nvSpPr>
          <p:cNvPr id="9" name="Sous-titre 2"/>
          <p:cNvSpPr>
            <a:spLocks noGrp="1"/>
          </p:cNvSpPr>
          <p:nvPr>
            <p:ph type="subTitle" idx="10" hasCustomPrompt="1"/>
          </p:nvPr>
        </p:nvSpPr>
        <p:spPr>
          <a:xfrm>
            <a:off x="360000" y="2520000"/>
            <a:ext cx="8640000" cy="476020"/>
          </a:xfrm>
          <a:prstGeom prst="rect">
            <a:avLst/>
          </a:prstGeom>
        </p:spPr>
        <p:txBody>
          <a:bodyPr/>
          <a:lstStyle>
            <a:lvl1pPr marL="0" indent="0" algn="l">
              <a:lnSpc>
                <a:spcPct val="100000"/>
              </a:lnSpc>
              <a:spcBef>
                <a:spcPts val="0"/>
              </a:spcBef>
              <a:buNone/>
              <a:defRPr sz="2000">
                <a:solidFill>
                  <a:srgbClr val="FBDA45"/>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sous-titre</a:t>
            </a:r>
            <a:endParaRPr lang="fr-FR" dirty="0"/>
          </a:p>
        </p:txBody>
      </p:sp>
      <p:sp>
        <p:nvSpPr>
          <p:cNvPr id="10" name="Rectangle 9"/>
          <p:cNvSpPr/>
          <p:nvPr userDrawn="1"/>
        </p:nvSpPr>
        <p:spPr>
          <a:xfrm flipV="1">
            <a:off x="0" y="3899643"/>
            <a:ext cx="9144000" cy="1038414"/>
          </a:xfrm>
          <a:prstGeom prst="rect">
            <a:avLst/>
          </a:prstGeom>
          <a:solidFill>
            <a:srgbClr val="FFFFFF"/>
          </a:solidFill>
          <a:effectLst/>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fr-FR" kern="1200" dirty="0"/>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59554" y="4105943"/>
            <a:ext cx="655637" cy="655637"/>
          </a:xfrm>
          <a:prstGeom prst="rect">
            <a:avLst/>
          </a:prstGeom>
        </p:spPr>
      </p:pic>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2726" y="4075103"/>
            <a:ext cx="1806160" cy="728485"/>
          </a:xfrm>
          <a:prstGeom prst="rect">
            <a:avLst/>
          </a:prstGeom>
        </p:spPr>
      </p:pic>
      <p:sp>
        <p:nvSpPr>
          <p:cNvPr id="7" name="ZoneTexte 6"/>
          <p:cNvSpPr txBox="1"/>
          <p:nvPr/>
        </p:nvSpPr>
        <p:spPr>
          <a:xfrm>
            <a:off x="3483451" y="4218153"/>
            <a:ext cx="1462127" cy="369332"/>
          </a:xfrm>
          <a:prstGeom prst="rect">
            <a:avLst/>
          </a:prstGeom>
          <a:noFill/>
        </p:spPr>
        <p:txBody>
          <a:bodyPr wrap="square" rtlCol="0">
            <a:spAutoFit/>
          </a:bodyPr>
          <a:lstStyle/>
          <a:p>
            <a:r>
              <a:rPr lang="fr-FR" kern="1200" dirty="0" smtClean="0">
                <a:solidFill>
                  <a:srgbClr val="4499D9"/>
                </a:solidFill>
                <a:latin typeface="Arial"/>
                <a:cs typeface="Arial"/>
              </a:rPr>
              <a:t>devient</a:t>
            </a:r>
            <a:endParaRPr lang="fr-FR" kern="1200" dirty="0">
              <a:solidFill>
                <a:srgbClr val="4499D9"/>
              </a:solidFill>
              <a:latin typeface="Arial"/>
              <a:cs typeface="Arial"/>
            </a:endParaRPr>
          </a:p>
        </p:txBody>
      </p:sp>
    </p:spTree>
    <p:extLst>
      <p:ext uri="{BB962C8B-B14F-4D97-AF65-F5344CB8AC3E}">
        <p14:creationId xmlns:p14="http://schemas.microsoft.com/office/powerpoint/2010/main" val="345290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u 1">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51999" y="3780000"/>
            <a:ext cx="6588000" cy="1260000"/>
          </a:xfrm>
        </p:spPr>
        <p:txBody>
          <a:bodyPr>
            <a:normAutofit/>
          </a:bodyPr>
          <a:lstStyle>
            <a:lvl1pPr>
              <a:defRPr sz="3600">
                <a:solidFill>
                  <a:schemeClr val="bg1"/>
                </a:solidFill>
              </a:defRPr>
            </a:lvl1pPr>
          </a:lstStyle>
          <a:p>
            <a:r>
              <a:rPr lang="fr-FR" dirty="0" smtClean="0"/>
              <a:t>CLIQUEZ ET MODIFIEZ LE TEXTE</a:t>
            </a:r>
            <a:endParaRPr lang="fr-FR" dirty="0"/>
          </a:p>
        </p:txBody>
      </p:sp>
      <p:sp>
        <p:nvSpPr>
          <p:cNvPr id="9" name="Sous-titre 2"/>
          <p:cNvSpPr>
            <a:spLocks noGrp="1"/>
          </p:cNvSpPr>
          <p:nvPr>
            <p:ph type="subTitle" idx="10" hasCustomPrompt="1"/>
          </p:nvPr>
        </p:nvSpPr>
        <p:spPr>
          <a:xfrm>
            <a:off x="252361" y="252000"/>
            <a:ext cx="8640000" cy="504000"/>
          </a:xfrm>
          <a:prstGeom prst="rect">
            <a:avLst/>
          </a:prstGeom>
        </p:spPr>
        <p:txBody>
          <a:bodyPr/>
          <a:lstStyle>
            <a:lvl1pPr marL="0" indent="0" algn="l">
              <a:lnSpc>
                <a:spcPct val="100000"/>
              </a:lnSpc>
              <a:spcBef>
                <a:spcPts val="0"/>
              </a:spcBef>
              <a:buNone/>
              <a:defRPr sz="1600">
                <a:solidFill>
                  <a:srgbClr val="FBDA45"/>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SOUS-TITRE</a:t>
            </a:r>
            <a:endParaRPr lang="fr-FR" dirty="0"/>
          </a:p>
        </p:txBody>
      </p:sp>
      <p:sp>
        <p:nvSpPr>
          <p:cNvPr id="10" name="Espace réservé du contenu 3"/>
          <p:cNvSpPr>
            <a:spLocks noGrp="1"/>
          </p:cNvSpPr>
          <p:nvPr>
            <p:ph sz="quarter" idx="11" hasCustomPrompt="1"/>
          </p:nvPr>
        </p:nvSpPr>
        <p:spPr>
          <a:xfrm>
            <a:off x="252361" y="900000"/>
            <a:ext cx="8640000" cy="2772000"/>
          </a:xfrm>
          <a:prstGeom prst="rect">
            <a:avLst/>
          </a:prstGeom>
        </p:spPr>
        <p:txBody>
          <a:bodyPr vert="horz">
            <a:normAutofit/>
          </a:bodyPr>
          <a:lstStyle>
            <a:lvl1pPr>
              <a:lnSpc>
                <a:spcPct val="100000"/>
              </a:lnSpc>
              <a:spcBef>
                <a:spcPts val="0"/>
              </a:spcBef>
              <a:defRPr sz="1400" b="0" baseline="0">
                <a:solidFill>
                  <a:schemeClr val="bg1"/>
                </a:solidFill>
                <a:latin typeface="Arial"/>
                <a:cs typeface="Arial"/>
              </a:defRPr>
            </a:lvl1pPr>
          </a:lstStyle>
          <a:p>
            <a:pPr lvl="0"/>
            <a:r>
              <a:rPr lang="fr-FR" dirty="0" smtClean="0"/>
              <a:t>Ici mon texte</a:t>
            </a:r>
          </a:p>
        </p:txBody>
      </p:sp>
    </p:spTree>
    <p:extLst>
      <p:ext uri="{BB962C8B-B14F-4D97-AF65-F5344CB8AC3E}">
        <p14:creationId xmlns:p14="http://schemas.microsoft.com/office/powerpoint/2010/main" val="1861482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ntenu 1">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251999" y="3888000"/>
            <a:ext cx="6588000" cy="1080000"/>
          </a:xfrm>
        </p:spPr>
        <p:txBody>
          <a:bodyPr anchor="t" anchorCtr="0">
            <a:normAutofit/>
          </a:bodyPr>
          <a:lstStyle>
            <a:lvl1pPr>
              <a:defRPr sz="1400" b="0">
                <a:solidFill>
                  <a:schemeClr val="bg1"/>
                </a:solidFill>
              </a:defRPr>
            </a:lvl1pPr>
          </a:lstStyle>
          <a:p>
            <a:pPr lvl="0"/>
            <a:r>
              <a:rPr lang="fr-FR" dirty="0" smtClean="0"/>
              <a:t>Ici mon texte</a:t>
            </a:r>
          </a:p>
        </p:txBody>
      </p:sp>
      <p:sp>
        <p:nvSpPr>
          <p:cNvPr id="10" name="Espace réservé du contenu 3"/>
          <p:cNvSpPr>
            <a:spLocks noGrp="1"/>
          </p:cNvSpPr>
          <p:nvPr>
            <p:ph sz="quarter" idx="11" hasCustomPrompt="1"/>
          </p:nvPr>
        </p:nvSpPr>
        <p:spPr>
          <a:xfrm>
            <a:off x="252360" y="216000"/>
            <a:ext cx="8640000" cy="3528000"/>
          </a:xfrm>
          <a:prstGeom prst="rect">
            <a:avLst/>
          </a:prstGeom>
        </p:spPr>
        <p:txBody>
          <a:bodyPr vert="horz">
            <a:normAutofit/>
          </a:bodyPr>
          <a:lstStyle>
            <a:lvl1pPr>
              <a:lnSpc>
                <a:spcPct val="100000"/>
              </a:lnSpc>
              <a:spcBef>
                <a:spcPts val="0"/>
              </a:spcBef>
              <a:defRPr sz="1400" b="0" baseline="0">
                <a:solidFill>
                  <a:schemeClr val="bg1"/>
                </a:solidFill>
                <a:latin typeface="Arial"/>
                <a:cs typeface="Arial"/>
              </a:defRPr>
            </a:lvl1pPr>
          </a:lstStyle>
          <a:p>
            <a:pPr lvl="0"/>
            <a:r>
              <a:rPr lang="fr-FR" dirty="0" smtClean="0"/>
              <a:t>Ici mon texte</a:t>
            </a:r>
          </a:p>
        </p:txBody>
      </p:sp>
    </p:spTree>
    <p:extLst>
      <p:ext uri="{BB962C8B-B14F-4D97-AF65-F5344CB8AC3E}">
        <p14:creationId xmlns:p14="http://schemas.microsoft.com/office/powerpoint/2010/main" val="2817248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u 4">
    <p:spTree>
      <p:nvGrpSpPr>
        <p:cNvPr id="1" name=""/>
        <p:cNvGrpSpPr/>
        <p:nvPr/>
      </p:nvGrpSpPr>
      <p:grpSpPr>
        <a:xfrm>
          <a:off x="0" y="0"/>
          <a:ext cx="0" cy="0"/>
          <a:chOff x="0" y="0"/>
          <a:chExt cx="0" cy="0"/>
        </a:xfrm>
      </p:grpSpPr>
      <p:sp>
        <p:nvSpPr>
          <p:cNvPr id="11" name="Titre 1"/>
          <p:cNvSpPr>
            <a:spLocks noGrp="1"/>
          </p:cNvSpPr>
          <p:nvPr>
            <p:ph type="title" hasCustomPrompt="1"/>
          </p:nvPr>
        </p:nvSpPr>
        <p:spPr>
          <a:xfrm>
            <a:off x="360000" y="251999"/>
            <a:ext cx="8640000" cy="828000"/>
          </a:xfrm>
          <a:prstGeom prst="rect">
            <a:avLst/>
          </a:prstGeom>
        </p:spPr>
        <p:txBody>
          <a:bodyPr anchor="t" anchorCtr="0"/>
          <a:lstStyle>
            <a:lvl1pPr algn="l">
              <a:lnSpc>
                <a:spcPct val="100000"/>
              </a:lnSpc>
              <a:defRPr sz="3200"/>
            </a:lvl1pPr>
          </a:lstStyle>
          <a:p>
            <a:r>
              <a:rPr lang="fr-FR" dirty="0" smtClean="0"/>
              <a:t>Cliquez et modifiez le titre</a:t>
            </a:r>
            <a:endParaRPr lang="fr-FR" dirty="0"/>
          </a:p>
        </p:txBody>
      </p:sp>
      <p:sp>
        <p:nvSpPr>
          <p:cNvPr id="15" name="Espace réservé du contenu 4"/>
          <p:cNvSpPr>
            <a:spLocks noGrp="1"/>
          </p:cNvSpPr>
          <p:nvPr>
            <p:ph sz="quarter" idx="10" hasCustomPrompt="1"/>
          </p:nvPr>
        </p:nvSpPr>
        <p:spPr>
          <a:xfrm>
            <a:off x="360000" y="1152000"/>
            <a:ext cx="4140000" cy="216000"/>
          </a:xfrm>
          <a:prstGeom prst="rect">
            <a:avLst/>
          </a:prstGeom>
        </p:spPr>
        <p:txBody>
          <a:bodyPr vert="horz"/>
          <a:lstStyle>
            <a:lvl1pPr>
              <a:lnSpc>
                <a:spcPct val="100000"/>
              </a:lnSpc>
              <a:spcBef>
                <a:spcPts val="0"/>
              </a:spcBef>
              <a:defRPr sz="1800" b="1" baseline="0">
                <a:solidFill>
                  <a:srgbClr val="FBDA45"/>
                </a:solidFill>
                <a:latin typeface="Arial"/>
                <a:cs typeface="Arial"/>
              </a:defRPr>
            </a:lvl1pPr>
            <a:lvl2pPr algn="l">
              <a:defRPr/>
            </a:lvl2pPr>
          </a:lstStyle>
          <a:p>
            <a:pPr lvl="0"/>
            <a:r>
              <a:rPr lang="fr-FR" dirty="0" smtClean="0"/>
              <a:t>Cliquez et modifiez le contenu</a:t>
            </a:r>
          </a:p>
        </p:txBody>
      </p:sp>
      <p:sp>
        <p:nvSpPr>
          <p:cNvPr id="16" name="Espace réservé du contenu 3"/>
          <p:cNvSpPr>
            <a:spLocks noGrp="1"/>
          </p:cNvSpPr>
          <p:nvPr>
            <p:ph sz="quarter" idx="11" hasCustomPrompt="1"/>
          </p:nvPr>
        </p:nvSpPr>
        <p:spPr>
          <a:xfrm>
            <a:off x="359999" y="1476000"/>
            <a:ext cx="4140000" cy="2340000"/>
          </a:xfrm>
          <a:prstGeom prst="rect">
            <a:avLst/>
          </a:prstGeom>
        </p:spPr>
        <p:txBody>
          <a:bodyPr vert="horz">
            <a:normAutofit/>
          </a:bodyPr>
          <a:lstStyle>
            <a:lvl1pPr>
              <a:lnSpc>
                <a:spcPct val="100000"/>
              </a:lnSpc>
              <a:spcBef>
                <a:spcPts val="0"/>
              </a:spcBef>
              <a:defRPr sz="1200" b="0" baseline="0">
                <a:solidFill>
                  <a:schemeClr val="bg1"/>
                </a:solidFill>
                <a:latin typeface="Arial"/>
                <a:cs typeface="Arial"/>
              </a:defRPr>
            </a:lvl1pPr>
          </a:lstStyle>
          <a:p>
            <a:pPr lvl="0"/>
            <a:r>
              <a:rPr lang="fr-FR" dirty="0" smtClean="0"/>
              <a:t>Ici mon texte</a:t>
            </a:r>
            <a:endParaRPr lang="fr-FR" dirty="0"/>
          </a:p>
        </p:txBody>
      </p:sp>
      <p:sp>
        <p:nvSpPr>
          <p:cNvPr id="17" name="Espace réservé du contenu 4"/>
          <p:cNvSpPr>
            <a:spLocks noGrp="1"/>
          </p:cNvSpPr>
          <p:nvPr>
            <p:ph sz="quarter" idx="12" hasCustomPrompt="1"/>
          </p:nvPr>
        </p:nvSpPr>
        <p:spPr>
          <a:xfrm>
            <a:off x="4735809" y="1152000"/>
            <a:ext cx="4140000" cy="216000"/>
          </a:xfrm>
          <a:prstGeom prst="rect">
            <a:avLst/>
          </a:prstGeom>
        </p:spPr>
        <p:txBody>
          <a:bodyPr vert="horz"/>
          <a:lstStyle>
            <a:lvl1pPr>
              <a:lnSpc>
                <a:spcPct val="100000"/>
              </a:lnSpc>
              <a:spcBef>
                <a:spcPts val="0"/>
              </a:spcBef>
              <a:defRPr sz="1800" b="1" baseline="0">
                <a:solidFill>
                  <a:srgbClr val="FBDA45"/>
                </a:solidFill>
                <a:latin typeface="Arial"/>
                <a:cs typeface="Arial"/>
              </a:defRPr>
            </a:lvl1pPr>
            <a:lvl2pPr algn="l">
              <a:defRPr/>
            </a:lvl2pPr>
          </a:lstStyle>
          <a:p>
            <a:pPr lvl="0"/>
            <a:r>
              <a:rPr lang="fr-FR" dirty="0" smtClean="0"/>
              <a:t>Cliquez et modifiez le contenu</a:t>
            </a:r>
          </a:p>
        </p:txBody>
      </p:sp>
      <p:sp>
        <p:nvSpPr>
          <p:cNvPr id="18" name="Espace réservé du contenu 3"/>
          <p:cNvSpPr>
            <a:spLocks noGrp="1"/>
          </p:cNvSpPr>
          <p:nvPr>
            <p:ph sz="quarter" idx="13" hasCustomPrompt="1"/>
          </p:nvPr>
        </p:nvSpPr>
        <p:spPr>
          <a:xfrm>
            <a:off x="4735809" y="1476000"/>
            <a:ext cx="4140000" cy="2340000"/>
          </a:xfrm>
          <a:prstGeom prst="rect">
            <a:avLst/>
          </a:prstGeom>
        </p:spPr>
        <p:txBody>
          <a:bodyPr vert="horz">
            <a:normAutofit/>
          </a:bodyPr>
          <a:lstStyle>
            <a:lvl1pPr>
              <a:lnSpc>
                <a:spcPct val="100000"/>
              </a:lnSpc>
              <a:spcBef>
                <a:spcPts val="0"/>
              </a:spcBef>
              <a:defRPr sz="1200" b="0" baseline="0">
                <a:solidFill>
                  <a:srgbClr val="FFFFFF"/>
                </a:solidFill>
                <a:latin typeface="Arial"/>
                <a:cs typeface="Arial"/>
              </a:defRPr>
            </a:lvl1pPr>
          </a:lstStyle>
          <a:p>
            <a:pPr lvl="0"/>
            <a:r>
              <a:rPr lang="fr-FR" dirty="0" smtClean="0"/>
              <a:t>Ici mon texte</a:t>
            </a:r>
            <a:endParaRPr lang="fr-FR" dirty="0"/>
          </a:p>
        </p:txBody>
      </p:sp>
    </p:spTree>
    <p:extLst>
      <p:ext uri="{BB962C8B-B14F-4D97-AF65-F5344CB8AC3E}">
        <p14:creationId xmlns:p14="http://schemas.microsoft.com/office/powerpoint/2010/main" val="97428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image 2">
    <p:spTree>
      <p:nvGrpSpPr>
        <p:cNvPr id="1" name=""/>
        <p:cNvGrpSpPr/>
        <p:nvPr/>
      </p:nvGrpSpPr>
      <p:grpSpPr>
        <a:xfrm>
          <a:off x="0" y="0"/>
          <a:ext cx="0" cy="0"/>
          <a:chOff x="0" y="0"/>
          <a:chExt cx="0" cy="0"/>
        </a:xfrm>
      </p:grpSpPr>
      <p:sp>
        <p:nvSpPr>
          <p:cNvPr id="8" name="Espace réservé pour une image  7"/>
          <p:cNvSpPr>
            <a:spLocks noGrp="1"/>
          </p:cNvSpPr>
          <p:nvPr>
            <p:ph type="pic" sz="quarter" idx="12" hasCustomPrompt="1"/>
          </p:nvPr>
        </p:nvSpPr>
        <p:spPr>
          <a:xfrm>
            <a:off x="180000" y="36000"/>
            <a:ext cx="5040000" cy="5040000"/>
          </a:xfrm>
          <a:prstGeom prst="rect">
            <a:avLst/>
          </a:prstGeom>
        </p:spPr>
        <p:txBody>
          <a:bodyPr/>
          <a:lstStyle>
            <a:lvl1pPr>
              <a:lnSpc>
                <a:spcPct val="100000"/>
              </a:lnSpc>
              <a:spcBef>
                <a:spcPts val="0"/>
              </a:spcBef>
              <a:defRPr>
                <a:solidFill>
                  <a:srgbClr val="FFFFFF"/>
                </a:solidFill>
                <a:latin typeface="Arial"/>
                <a:cs typeface="Arial"/>
              </a:defRPr>
            </a:lvl1pPr>
          </a:lstStyle>
          <a:p>
            <a:r>
              <a:rPr lang="fr-FR" dirty="0" smtClean="0"/>
              <a:t>Ici mon </a:t>
            </a:r>
            <a:r>
              <a:rPr lang="fr-FR" dirty="0" smtClean="0"/>
              <a:t>image ou mon texte</a:t>
            </a:r>
            <a:endParaRPr lang="fr-FR" dirty="0"/>
          </a:p>
        </p:txBody>
      </p:sp>
      <p:sp>
        <p:nvSpPr>
          <p:cNvPr id="11" name="Titre 1"/>
          <p:cNvSpPr>
            <a:spLocks noGrp="1"/>
          </p:cNvSpPr>
          <p:nvPr>
            <p:ph type="ctrTitle" hasCustomPrompt="1"/>
          </p:nvPr>
        </p:nvSpPr>
        <p:spPr>
          <a:xfrm>
            <a:off x="5580000" y="252000"/>
            <a:ext cx="3400613" cy="689714"/>
          </a:xfrm>
          <a:prstGeom prst="rect">
            <a:avLst/>
          </a:prstGeom>
        </p:spPr>
        <p:txBody>
          <a:bodyPr/>
          <a:lstStyle>
            <a:lvl1pPr algn="l">
              <a:lnSpc>
                <a:spcPct val="100000"/>
              </a:lnSpc>
              <a:defRPr sz="3200" baseline="0"/>
            </a:lvl1pPr>
          </a:lstStyle>
          <a:p>
            <a:r>
              <a:rPr lang="fr-FR" dirty="0" smtClean="0"/>
              <a:t>CLIQUEZ ET MODIFIEZ</a:t>
            </a:r>
            <a:endParaRPr lang="fr-FR" dirty="0"/>
          </a:p>
        </p:txBody>
      </p:sp>
      <p:sp>
        <p:nvSpPr>
          <p:cNvPr id="12" name="Sous-titre 2"/>
          <p:cNvSpPr>
            <a:spLocks noGrp="1"/>
          </p:cNvSpPr>
          <p:nvPr>
            <p:ph type="subTitle" idx="10" hasCustomPrompt="1"/>
          </p:nvPr>
        </p:nvSpPr>
        <p:spPr>
          <a:xfrm>
            <a:off x="5580000" y="1260000"/>
            <a:ext cx="3400612" cy="476020"/>
          </a:xfrm>
          <a:prstGeom prst="rect">
            <a:avLst/>
          </a:prstGeom>
        </p:spPr>
        <p:txBody>
          <a:bodyPr/>
          <a:lstStyle>
            <a:lvl1pPr marL="0" indent="0" algn="l">
              <a:lnSpc>
                <a:spcPct val="100000"/>
              </a:lnSpc>
              <a:spcBef>
                <a:spcPts val="0"/>
              </a:spcBef>
              <a:buNone/>
              <a:defRPr sz="1600">
                <a:solidFill>
                  <a:srgbClr val="FBDA45"/>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sous-titre</a:t>
            </a:r>
            <a:endParaRPr lang="fr-FR" dirty="0"/>
          </a:p>
        </p:txBody>
      </p:sp>
      <p:sp>
        <p:nvSpPr>
          <p:cNvPr id="14" name="Espace réservé du contenu 3"/>
          <p:cNvSpPr>
            <a:spLocks noGrp="1"/>
          </p:cNvSpPr>
          <p:nvPr>
            <p:ph sz="quarter" idx="11" hasCustomPrompt="1"/>
          </p:nvPr>
        </p:nvSpPr>
        <p:spPr>
          <a:xfrm>
            <a:off x="5580000" y="1980000"/>
            <a:ext cx="3400612" cy="2037715"/>
          </a:xfrm>
          <a:prstGeom prst="rect">
            <a:avLst/>
          </a:prstGeom>
        </p:spPr>
        <p:txBody>
          <a:bodyPr vert="horz">
            <a:normAutofit/>
          </a:bodyPr>
          <a:lstStyle>
            <a:lvl1pPr>
              <a:lnSpc>
                <a:spcPct val="100000"/>
              </a:lnSpc>
              <a:spcBef>
                <a:spcPts val="0"/>
              </a:spcBef>
              <a:defRPr sz="1200" b="0" baseline="0">
                <a:solidFill>
                  <a:schemeClr val="bg1"/>
                </a:solidFill>
                <a:latin typeface="Conduit ITC Light"/>
                <a:cs typeface="Conduit ITC Light"/>
              </a:defRPr>
            </a:lvl1pPr>
          </a:lstStyle>
          <a:p>
            <a:pPr lvl="0"/>
            <a:r>
              <a:rPr lang="fr-FR" dirty="0" smtClean="0"/>
              <a:t>Ici mon texte</a:t>
            </a:r>
          </a:p>
        </p:txBody>
      </p:sp>
    </p:spTree>
    <p:extLst>
      <p:ext uri="{BB962C8B-B14F-4D97-AF65-F5344CB8AC3E}">
        <p14:creationId xmlns:p14="http://schemas.microsoft.com/office/powerpoint/2010/main" val="3305967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13"/>
          <p:cNvSpPr/>
          <p:nvPr/>
        </p:nvSpPr>
        <p:spPr>
          <a:xfrm>
            <a:off x="-1" y="0"/>
            <a:ext cx="9144000" cy="5143500"/>
          </a:xfrm>
          <a:prstGeom prst="rect">
            <a:avLst/>
          </a:prstGeom>
          <a:solidFill>
            <a:srgbClr val="4397D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fr-FR" kern="1200"/>
          </a:p>
        </p:txBody>
      </p:sp>
      <p:pic>
        <p:nvPicPr>
          <p:cNvPr id="15" name="Image 14" descr="kinélogo.png"/>
          <p:cNvPicPr>
            <a:picLocks noChangeAspect="1"/>
          </p:cNvPicPr>
          <p:nvPr/>
        </p:nvPicPr>
        <p:blipFill>
          <a:blip r:embed="rId8">
            <a:alphaModFix amt="7000"/>
            <a:extLst>
              <a:ext uri="{28A0092B-C50C-407E-A947-70E740481C1C}">
                <a14:useLocalDpi xmlns:a14="http://schemas.microsoft.com/office/drawing/2010/main" val="0"/>
              </a:ext>
            </a:extLst>
          </a:blip>
          <a:stretch>
            <a:fillRect/>
          </a:stretch>
        </p:blipFill>
        <p:spPr>
          <a:xfrm>
            <a:off x="551849" y="-2730654"/>
            <a:ext cx="8761335" cy="12393050"/>
          </a:xfrm>
          <a:prstGeom prst="rect">
            <a:avLst/>
          </a:prstGeom>
        </p:spPr>
      </p:pic>
      <p:sp>
        <p:nvSpPr>
          <p:cNvPr id="4" name="Espace réservé du titre 3"/>
          <p:cNvSpPr>
            <a:spLocks noGrp="1"/>
          </p:cNvSpPr>
          <p:nvPr>
            <p:ph type="title"/>
          </p:nvPr>
        </p:nvSpPr>
        <p:spPr>
          <a:xfrm>
            <a:off x="334296" y="1410826"/>
            <a:ext cx="8229600" cy="857250"/>
          </a:xfrm>
          <a:prstGeom prst="rect">
            <a:avLst/>
          </a:prstGeom>
        </p:spPr>
        <p:txBody>
          <a:bodyPr vert="horz" lIns="91440" tIns="45720" rIns="91440" bIns="45720" rtlCol="0" anchor="ctr">
            <a:normAutofit/>
          </a:bodyPr>
          <a:lstStyle/>
          <a:p>
            <a:r>
              <a:rPr lang="fr-FR" dirty="0" smtClean="0"/>
              <a:t>CLIQUEZ ET MODIFIEZ LE TEXTE</a:t>
            </a:r>
            <a:endParaRPr lang="fr-FR" dirty="0"/>
          </a:p>
        </p:txBody>
      </p:sp>
      <p:sp>
        <p:nvSpPr>
          <p:cNvPr id="12" name="Rectangle 11"/>
          <p:cNvSpPr/>
          <p:nvPr/>
        </p:nvSpPr>
        <p:spPr>
          <a:xfrm rot="376984">
            <a:off x="7127268" y="4037468"/>
            <a:ext cx="2137911" cy="796585"/>
          </a:xfrm>
          <a:prstGeom prst="rect">
            <a:avLst/>
          </a:prstGeom>
          <a:solidFill>
            <a:srgbClr val="FFFFF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fr-FR" kern="1200"/>
          </a:p>
        </p:txBody>
      </p:sp>
      <p:pic>
        <p:nvPicPr>
          <p:cNvPr id="13" name="Image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366703">
            <a:off x="7143335" y="4091032"/>
            <a:ext cx="1620951" cy="653784"/>
          </a:xfrm>
          <a:prstGeom prst="rect">
            <a:avLst/>
          </a:prstGeom>
        </p:spPr>
      </p:pic>
    </p:spTree>
    <p:extLst>
      <p:ext uri="{BB962C8B-B14F-4D97-AF65-F5344CB8AC3E}">
        <p14:creationId xmlns:p14="http://schemas.microsoft.com/office/powerpoint/2010/main" val="545404962"/>
      </p:ext>
    </p:extLst>
  </p:cSld>
  <p:clrMap bg1="lt1" tx1="dk1" bg2="lt2" tx2="dk2" accent1="accent1" accent2="accent2" accent3="accent3" accent4="accent4" accent5="accent5" accent6="accent6" hlink="hlink" folHlink="folHlink"/>
  <p:sldLayoutIdLst>
    <p:sldLayoutId id="2147483649" r:id="rId1"/>
    <p:sldLayoutId id="2147483670" r:id="rId2"/>
    <p:sldLayoutId id="2147483669" r:id="rId3"/>
    <p:sldLayoutId id="2147483671" r:id="rId4"/>
    <p:sldLayoutId id="2147483656" r:id="rId5"/>
    <p:sldLayoutId id="2147483663" r:id="rId6"/>
  </p:sldLayoutIdLst>
  <p:txStyles>
    <p:titleStyle>
      <a:lvl1pPr algn="l" defTabSz="457200" rtl="0" eaLnBrk="1" latinLnBrk="0" hangingPunct="1">
        <a:lnSpc>
          <a:spcPct val="100000"/>
        </a:lnSpc>
        <a:spcBef>
          <a:spcPct val="0"/>
        </a:spcBef>
        <a:buNone/>
        <a:defRPr sz="3700" b="1" i="0" kern="1200" spc="0" baseline="0">
          <a:solidFill>
            <a:schemeClr val="bg1"/>
          </a:solidFill>
          <a:latin typeface="Arial"/>
          <a:ea typeface="+mj-ea"/>
          <a:cs typeface="Arial"/>
        </a:defRPr>
      </a:lvl1pPr>
    </p:titleStyle>
    <p:bodyStyle>
      <a:lvl1pPr marL="0" indent="0" algn="l" defTabSz="457200" rtl="0" eaLnBrk="1" latinLnBrk="0" hangingPunct="1">
        <a:lnSpc>
          <a:spcPct val="60000"/>
        </a:lnSpc>
        <a:spcBef>
          <a:spcPct val="20000"/>
        </a:spcBef>
        <a:buFont typeface="Arial"/>
        <a:buNone/>
        <a:defRPr sz="2400" b="0" i="0" kern="1200" baseline="0">
          <a:solidFill>
            <a:schemeClr val="accent6">
              <a:lumMod val="75000"/>
            </a:schemeClr>
          </a:solidFill>
          <a:latin typeface="Conduit ITC Medium"/>
          <a:ea typeface="+mn-ea"/>
          <a:cs typeface="Conduit ITC Medium"/>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Sous-titre 2"/>
          <p:cNvSpPr>
            <a:spLocks noGrp="1"/>
          </p:cNvSpPr>
          <p:nvPr>
            <p:ph type="subTitle" idx="10"/>
          </p:nvPr>
        </p:nvSpPr>
        <p:spPr/>
        <p:txBody>
          <a:bodyPr/>
          <a:lstStyle/>
          <a:p>
            <a:endParaRPr lang="fr-FR"/>
          </a:p>
        </p:txBody>
      </p:sp>
    </p:spTree>
    <p:extLst>
      <p:ext uri="{BB962C8B-B14F-4D97-AF65-F5344CB8AC3E}">
        <p14:creationId xmlns:p14="http://schemas.microsoft.com/office/powerpoint/2010/main" val="3022300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999" y="3746748"/>
            <a:ext cx="6588000" cy="1260000"/>
          </a:xfrm>
        </p:spPr>
        <p:txBody>
          <a:bodyPr>
            <a:normAutofit fontScale="90000"/>
          </a:bodyPr>
          <a:lstStyle/>
          <a:p>
            <a:r>
              <a:rPr lang="fr-FR" sz="1600" b="0" dirty="0">
                <a:solidFill>
                  <a:srgbClr val="FBDA45"/>
                </a:solidFill>
                <a:ea typeface="+mn-ea"/>
              </a:rPr>
              <a:t>Un conflit d’intérêts naît d’une situation dans laquelle les liens d’intérêts d’une personne sont susceptibles, par leur nature ou leur intensité, de mettre en cause son impartialité ou son indépendance dans l’exercice de la mission qui lui est confiée</a:t>
            </a:r>
            <a:r>
              <a:rPr lang="fr-FR" sz="1600" b="0" dirty="0" smtClean="0">
                <a:solidFill>
                  <a:srgbClr val="FBDA45"/>
                </a:solidFill>
                <a:ea typeface="+mn-ea"/>
              </a:rPr>
              <a:t>. La </a:t>
            </a:r>
            <a:r>
              <a:rPr lang="fr-FR" sz="1600" b="0" dirty="0">
                <a:solidFill>
                  <a:srgbClr val="FBDA45"/>
                </a:solidFill>
                <a:ea typeface="+mn-ea"/>
              </a:rPr>
              <a:t>notion de lien d’intérêts recouvre les intérêts ou les activités, passés ou présents, d’ordre patrimonial, professionnel ou familial, de la personne en relation avec l’objet de la mission qui lui est </a:t>
            </a:r>
            <a:r>
              <a:rPr lang="fr-FR" sz="1600" b="0" dirty="0" smtClean="0">
                <a:solidFill>
                  <a:srgbClr val="FBDA45"/>
                </a:solidFill>
                <a:ea typeface="+mn-ea"/>
              </a:rPr>
              <a:t>confiée.</a:t>
            </a:r>
            <a:endParaRPr lang="fr-FR" sz="1600" b="0" dirty="0">
              <a:solidFill>
                <a:srgbClr val="FBDA45"/>
              </a:solidFill>
              <a:ea typeface="+mn-ea"/>
            </a:endParaRPr>
          </a:p>
        </p:txBody>
      </p:sp>
      <p:sp>
        <p:nvSpPr>
          <p:cNvPr id="3" name="Sous-titre 2"/>
          <p:cNvSpPr>
            <a:spLocks noGrp="1"/>
          </p:cNvSpPr>
          <p:nvPr>
            <p:ph type="subTitle" idx="10"/>
          </p:nvPr>
        </p:nvSpPr>
        <p:spPr/>
        <p:txBody>
          <a:bodyPr/>
          <a:lstStyle/>
          <a:p>
            <a:r>
              <a:rPr lang="fr-FR" dirty="0" smtClean="0"/>
              <a:t>Lien(s) d’intérêts</a:t>
            </a:r>
            <a:endParaRPr lang="fr-FR" dirty="0"/>
          </a:p>
        </p:txBody>
      </p:sp>
      <p:sp>
        <p:nvSpPr>
          <p:cNvPr id="4" name="Espace réservé du contenu 3"/>
          <p:cNvSpPr>
            <a:spLocks noGrp="1"/>
          </p:cNvSpPr>
          <p:nvPr>
            <p:ph sz="quarter" idx="11"/>
          </p:nvPr>
        </p:nvSpPr>
        <p:spPr/>
        <p:txBody>
          <a:bodyPr>
            <a:normAutofit lnSpcReduction="10000"/>
          </a:bodyPr>
          <a:lstStyle/>
          <a:p>
            <a:pPr>
              <a:lnSpc>
                <a:spcPct val="100000"/>
              </a:lnSpc>
              <a:spcBef>
                <a:spcPts val="0"/>
              </a:spcBef>
            </a:pPr>
            <a:r>
              <a:rPr lang="fr-FR" dirty="0" smtClean="0"/>
              <a:t>Je déclare :</a:t>
            </a:r>
          </a:p>
          <a:p>
            <a:pPr>
              <a:lnSpc>
                <a:spcPct val="100000"/>
              </a:lnSpc>
              <a:spcBef>
                <a:spcPts val="0"/>
              </a:spcBef>
            </a:pPr>
            <a:endParaRPr lang="fr-FR" dirty="0" smtClean="0"/>
          </a:p>
          <a:p>
            <a:pPr marL="285750" indent="-285750">
              <a:lnSpc>
                <a:spcPct val="100000"/>
              </a:lnSpc>
              <a:spcBef>
                <a:spcPts val="0"/>
              </a:spcBef>
              <a:buFontTx/>
              <a:buChar char="-"/>
            </a:pPr>
            <a:r>
              <a:rPr lang="fr-FR" dirty="0" smtClean="0"/>
              <a:t>n’avoir aucun </a:t>
            </a:r>
            <a:r>
              <a:rPr lang="fr-FR" dirty="0"/>
              <a:t>conflit d'intérêts dans le cadre de la présente formation. Un conflit d'intérêts peut résulter notamment d'intérêts économiques, de liens familiaux ou de toutes autres relations ou intérêts communs </a:t>
            </a:r>
            <a:r>
              <a:rPr lang="fr-FR" dirty="0" smtClean="0"/>
              <a:t>;</a:t>
            </a:r>
          </a:p>
          <a:p>
            <a:pPr>
              <a:lnSpc>
                <a:spcPct val="100000"/>
              </a:lnSpc>
              <a:spcBef>
                <a:spcPts val="0"/>
              </a:spcBef>
            </a:pPr>
            <a:endParaRPr lang="fr-FR" dirty="0" smtClean="0"/>
          </a:p>
          <a:p>
            <a:pPr marL="285750" indent="-285750">
              <a:lnSpc>
                <a:spcPct val="100000"/>
              </a:lnSpc>
              <a:spcBef>
                <a:spcPts val="0"/>
              </a:spcBef>
              <a:buFontTx/>
              <a:buChar char="-"/>
            </a:pPr>
            <a:r>
              <a:rPr lang="fr-FR" dirty="0" smtClean="0"/>
              <a:t>m'engager à </a:t>
            </a:r>
            <a:r>
              <a:rPr lang="fr-FR" dirty="0"/>
              <a:t>ne pas </a:t>
            </a:r>
            <a:r>
              <a:rPr lang="fr-FR" dirty="0" smtClean="0"/>
              <a:t>faire </a:t>
            </a:r>
            <a:r>
              <a:rPr lang="fr-FR" dirty="0"/>
              <a:t>d'offre, de quelque nature que ce soit, dont un avantage pourrait être tiré au titre de la présente </a:t>
            </a:r>
            <a:r>
              <a:rPr lang="fr-FR" dirty="0" smtClean="0"/>
              <a:t>formation;</a:t>
            </a:r>
          </a:p>
          <a:p>
            <a:pPr marL="285750" indent="-285750">
              <a:lnSpc>
                <a:spcPct val="100000"/>
              </a:lnSpc>
              <a:spcBef>
                <a:spcPts val="0"/>
              </a:spcBef>
              <a:buFontTx/>
              <a:buChar char="-"/>
            </a:pPr>
            <a:endParaRPr lang="fr-FR" dirty="0"/>
          </a:p>
          <a:p>
            <a:pPr marL="285750" indent="-285750">
              <a:lnSpc>
                <a:spcPct val="100000"/>
              </a:lnSpc>
              <a:spcBef>
                <a:spcPts val="0"/>
              </a:spcBef>
              <a:buFontTx/>
              <a:buChar char="-"/>
            </a:pPr>
            <a:r>
              <a:rPr lang="fr-FR" dirty="0"/>
              <a:t>n</a:t>
            </a:r>
            <a:r>
              <a:rPr lang="fr-FR" dirty="0" smtClean="0"/>
              <a:t>’avoir pas </a:t>
            </a:r>
            <a:r>
              <a:rPr lang="fr-FR" dirty="0"/>
              <a:t>consenti, recherché, cherché à obtenir, ou </a:t>
            </a:r>
            <a:r>
              <a:rPr lang="fr-FR" dirty="0" smtClean="0"/>
              <a:t>accepté d'avantage </a:t>
            </a:r>
            <a:r>
              <a:rPr lang="fr-FR" dirty="0"/>
              <a:t>financier ou autre, en faveur ou de la part d'une quelconque personne constituant une pratique illégale ou relevant de la corruption, directement ou indirectement, en tant qu'incitation ou récompense liée à l'attribution </a:t>
            </a:r>
            <a:r>
              <a:rPr lang="fr-FR" dirty="0" smtClean="0"/>
              <a:t>de la présente formation.</a:t>
            </a:r>
            <a:endParaRPr lang="fr-FR" dirty="0"/>
          </a:p>
          <a:p>
            <a:pPr>
              <a:lnSpc>
                <a:spcPct val="100000"/>
              </a:lnSpc>
              <a:spcBef>
                <a:spcPts val="0"/>
              </a:spcBef>
            </a:pPr>
            <a:endParaRPr lang="fr-FR" dirty="0"/>
          </a:p>
        </p:txBody>
      </p:sp>
    </p:spTree>
    <p:extLst>
      <p:ext uri="{BB962C8B-B14F-4D97-AF65-F5344CB8AC3E}">
        <p14:creationId xmlns:p14="http://schemas.microsoft.com/office/powerpoint/2010/main" val="2605331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999" y="3746748"/>
            <a:ext cx="6588000" cy="1260000"/>
          </a:xfrm>
        </p:spPr>
        <p:txBody>
          <a:bodyPr>
            <a:normAutofit fontScale="90000"/>
          </a:bodyPr>
          <a:lstStyle/>
          <a:p>
            <a:r>
              <a:rPr lang="fr-FR" sz="1600" b="0" dirty="0">
                <a:solidFill>
                  <a:srgbClr val="FBDA45"/>
                </a:solidFill>
                <a:ea typeface="+mn-ea"/>
              </a:rPr>
              <a:t>Un conflit d’intérêts naît d’une situation dans laquelle les liens d’intérêts d’une personne sont susceptibles, par leur nature ou leur intensité, de mettre en cause son impartialité ou son indépendance dans l’exercice de la mission qui lui est confiée</a:t>
            </a:r>
            <a:r>
              <a:rPr lang="fr-FR" sz="1600" b="0" dirty="0" smtClean="0">
                <a:solidFill>
                  <a:srgbClr val="FBDA45"/>
                </a:solidFill>
                <a:ea typeface="+mn-ea"/>
              </a:rPr>
              <a:t>. La </a:t>
            </a:r>
            <a:r>
              <a:rPr lang="fr-FR" sz="1600" b="0" dirty="0">
                <a:solidFill>
                  <a:srgbClr val="FBDA45"/>
                </a:solidFill>
                <a:ea typeface="+mn-ea"/>
              </a:rPr>
              <a:t>notion de lien d’intérêts recouvre les intérêts ou les activités, passés ou présents, d’ordre patrimonial, professionnel ou familial, de la personne en relation avec l’objet de la mission qui lui est </a:t>
            </a:r>
            <a:r>
              <a:rPr lang="fr-FR" sz="1600" b="0" dirty="0" smtClean="0">
                <a:solidFill>
                  <a:srgbClr val="FBDA45"/>
                </a:solidFill>
                <a:ea typeface="+mn-ea"/>
              </a:rPr>
              <a:t>confiée.</a:t>
            </a:r>
            <a:endParaRPr lang="fr-FR" sz="1600" b="0" dirty="0">
              <a:solidFill>
                <a:srgbClr val="FBDA45"/>
              </a:solidFill>
              <a:ea typeface="+mn-ea"/>
            </a:endParaRPr>
          </a:p>
        </p:txBody>
      </p:sp>
      <p:sp>
        <p:nvSpPr>
          <p:cNvPr id="3" name="Sous-titre 2"/>
          <p:cNvSpPr>
            <a:spLocks noGrp="1"/>
          </p:cNvSpPr>
          <p:nvPr>
            <p:ph type="subTitle" idx="10"/>
          </p:nvPr>
        </p:nvSpPr>
        <p:spPr/>
        <p:txBody>
          <a:bodyPr/>
          <a:lstStyle/>
          <a:p>
            <a:r>
              <a:rPr lang="fr-FR" dirty="0" smtClean="0"/>
              <a:t>Lien(s) d’intérêts</a:t>
            </a:r>
            <a:endParaRPr lang="fr-FR" dirty="0"/>
          </a:p>
        </p:txBody>
      </p:sp>
      <p:sp>
        <p:nvSpPr>
          <p:cNvPr id="4" name="Espace réservé du contenu 3"/>
          <p:cNvSpPr>
            <a:spLocks noGrp="1"/>
          </p:cNvSpPr>
          <p:nvPr>
            <p:ph sz="quarter" idx="11"/>
          </p:nvPr>
        </p:nvSpPr>
        <p:spPr/>
        <p:txBody>
          <a:bodyPr>
            <a:normAutofit/>
          </a:bodyPr>
          <a:lstStyle/>
          <a:p>
            <a:pPr>
              <a:lnSpc>
                <a:spcPct val="100000"/>
              </a:lnSpc>
              <a:spcBef>
                <a:spcPts val="0"/>
              </a:spcBef>
            </a:pPr>
            <a:r>
              <a:rPr lang="fr-FR" dirty="0" smtClean="0"/>
              <a:t>Je déclare le(s) possibles conflits d’intérêts suivants (matériel ou moral,  présent(s) et ancien(s), qu’il(s) soi(en)t direct(s) ou par personne interposée :</a:t>
            </a:r>
          </a:p>
          <a:p>
            <a:pPr>
              <a:lnSpc>
                <a:spcPct val="100000"/>
              </a:lnSpc>
              <a:spcBef>
                <a:spcPts val="0"/>
              </a:spcBef>
            </a:pPr>
            <a:endParaRPr lang="fr-FR" dirty="0" smtClean="0"/>
          </a:p>
          <a:p>
            <a:pPr>
              <a:lnSpc>
                <a:spcPct val="100000"/>
              </a:lnSpc>
              <a:spcBef>
                <a:spcPts val="0"/>
              </a:spcBef>
            </a:pPr>
            <a:r>
              <a:rPr lang="fr-FR" dirty="0" smtClean="0"/>
              <a:t>- </a:t>
            </a:r>
          </a:p>
          <a:p>
            <a:pPr>
              <a:lnSpc>
                <a:spcPct val="100000"/>
              </a:lnSpc>
              <a:spcBef>
                <a:spcPts val="0"/>
              </a:spcBef>
            </a:pPr>
            <a:endParaRPr lang="fr-FR" dirty="0"/>
          </a:p>
          <a:p>
            <a:pPr>
              <a:lnSpc>
                <a:spcPct val="100000"/>
              </a:lnSpc>
              <a:spcBef>
                <a:spcPts val="0"/>
              </a:spcBef>
            </a:pPr>
            <a:r>
              <a:rPr lang="fr-FR" dirty="0" smtClean="0"/>
              <a:t>-</a:t>
            </a:r>
          </a:p>
          <a:p>
            <a:pPr>
              <a:lnSpc>
                <a:spcPct val="100000"/>
              </a:lnSpc>
              <a:spcBef>
                <a:spcPts val="0"/>
              </a:spcBef>
            </a:pPr>
            <a:endParaRPr lang="fr-FR" dirty="0"/>
          </a:p>
          <a:p>
            <a:pPr>
              <a:lnSpc>
                <a:spcPct val="100000"/>
              </a:lnSpc>
              <a:spcBef>
                <a:spcPts val="0"/>
              </a:spcBef>
            </a:pPr>
            <a:r>
              <a:rPr lang="fr-FR" dirty="0" smtClean="0"/>
              <a:t>-</a:t>
            </a:r>
          </a:p>
          <a:p>
            <a:pPr>
              <a:lnSpc>
                <a:spcPct val="100000"/>
              </a:lnSpc>
              <a:spcBef>
                <a:spcPts val="0"/>
              </a:spcBef>
            </a:pPr>
            <a:endParaRPr lang="fr-FR" dirty="0"/>
          </a:p>
          <a:p>
            <a:pPr>
              <a:lnSpc>
                <a:spcPct val="100000"/>
              </a:lnSpc>
              <a:spcBef>
                <a:spcPts val="0"/>
              </a:spcBef>
            </a:pPr>
            <a:r>
              <a:rPr lang="fr-FR" dirty="0" smtClean="0"/>
              <a:t>-</a:t>
            </a:r>
            <a:endParaRPr lang="fr-FR" dirty="0"/>
          </a:p>
        </p:txBody>
      </p:sp>
    </p:spTree>
    <p:extLst>
      <p:ext uri="{BB962C8B-B14F-4D97-AF65-F5344CB8AC3E}">
        <p14:creationId xmlns:p14="http://schemas.microsoft.com/office/powerpoint/2010/main" val="1088995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Sous-titre 2"/>
          <p:cNvSpPr>
            <a:spLocks noGrp="1"/>
          </p:cNvSpPr>
          <p:nvPr>
            <p:ph type="subTitle" idx="10"/>
          </p:nvPr>
        </p:nvSpPr>
        <p:spPr/>
        <p:txBody>
          <a:bodyPr/>
          <a:lstStyle/>
          <a:p>
            <a:endParaRPr lang="fr-FR"/>
          </a:p>
        </p:txBody>
      </p:sp>
    </p:spTree>
    <p:extLst>
      <p:ext uri="{BB962C8B-B14F-4D97-AF65-F5344CB8AC3E}">
        <p14:creationId xmlns:p14="http://schemas.microsoft.com/office/powerpoint/2010/main" val="1006697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Sous-titre 2"/>
          <p:cNvSpPr>
            <a:spLocks noGrp="1"/>
          </p:cNvSpPr>
          <p:nvPr>
            <p:ph type="subTitle" idx="10"/>
          </p:nvPr>
        </p:nvSpPr>
        <p:spPr/>
        <p:txBody>
          <a:bodyPr/>
          <a:lstStyle/>
          <a:p>
            <a:endParaRPr lang="fr-FR"/>
          </a:p>
        </p:txBody>
      </p:sp>
      <p:sp>
        <p:nvSpPr>
          <p:cNvPr id="4" name="Espace réservé du contenu 3"/>
          <p:cNvSpPr>
            <a:spLocks noGrp="1"/>
          </p:cNvSpPr>
          <p:nvPr>
            <p:ph sz="quarter" idx="11"/>
          </p:nvPr>
        </p:nvSpPr>
        <p:spPr/>
        <p:txBody>
          <a:bodyPr/>
          <a:lstStyle/>
          <a:p>
            <a:endParaRPr lang="fr-FR"/>
          </a:p>
        </p:txBody>
      </p:sp>
    </p:spTree>
    <p:extLst>
      <p:ext uri="{BB962C8B-B14F-4D97-AF65-F5344CB8AC3E}">
        <p14:creationId xmlns:p14="http://schemas.microsoft.com/office/powerpoint/2010/main" val="1464864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1"/>
          </p:nvPr>
        </p:nvSpPr>
        <p:spPr/>
        <p:txBody>
          <a:bodyPr/>
          <a:lstStyle/>
          <a:p>
            <a:endParaRPr lang="fr-FR"/>
          </a:p>
        </p:txBody>
      </p:sp>
    </p:spTree>
    <p:extLst>
      <p:ext uri="{BB962C8B-B14F-4D97-AF65-F5344CB8AC3E}">
        <p14:creationId xmlns:p14="http://schemas.microsoft.com/office/powerpoint/2010/main" val="86304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0"/>
          </p:nvPr>
        </p:nvSpPr>
        <p:spPr/>
        <p:txBody>
          <a:bodyPr/>
          <a:lstStyle/>
          <a:p>
            <a:endParaRPr lang="fr-FR"/>
          </a:p>
        </p:txBody>
      </p:sp>
      <p:sp>
        <p:nvSpPr>
          <p:cNvPr id="4" name="Espace réservé du contenu 3"/>
          <p:cNvSpPr>
            <a:spLocks noGrp="1"/>
          </p:cNvSpPr>
          <p:nvPr>
            <p:ph sz="quarter" idx="11"/>
          </p:nvPr>
        </p:nvSpPr>
        <p:spPr/>
        <p:txBody>
          <a:bodyPr/>
          <a:lstStyle/>
          <a:p>
            <a:endParaRPr lang="fr-FR"/>
          </a:p>
        </p:txBody>
      </p:sp>
      <p:sp>
        <p:nvSpPr>
          <p:cNvPr id="5" name="Espace réservé du contenu 4"/>
          <p:cNvSpPr>
            <a:spLocks noGrp="1"/>
          </p:cNvSpPr>
          <p:nvPr>
            <p:ph sz="quarter" idx="12"/>
          </p:nvPr>
        </p:nvSpPr>
        <p:spPr/>
        <p:txBody>
          <a:bodyPr/>
          <a:lstStyle/>
          <a:p>
            <a:endParaRPr lang="fr-FR"/>
          </a:p>
        </p:txBody>
      </p:sp>
      <p:sp>
        <p:nvSpPr>
          <p:cNvPr id="6" name="Espace réservé du contenu 5"/>
          <p:cNvSpPr>
            <a:spLocks noGrp="1"/>
          </p:cNvSpPr>
          <p:nvPr>
            <p:ph sz="quarter" idx="13"/>
          </p:nvPr>
        </p:nvSpPr>
        <p:spPr/>
        <p:txBody>
          <a:bodyPr/>
          <a:lstStyle/>
          <a:p>
            <a:endParaRPr lang="fr-FR"/>
          </a:p>
        </p:txBody>
      </p:sp>
    </p:spTree>
    <p:extLst>
      <p:ext uri="{BB962C8B-B14F-4D97-AF65-F5344CB8AC3E}">
        <p14:creationId xmlns:p14="http://schemas.microsoft.com/office/powerpoint/2010/main" val="1889357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p:cNvSpPr>
            <a:spLocks noGrp="1"/>
          </p:cNvSpPr>
          <p:nvPr>
            <p:ph type="pic" sz="quarter" idx="12"/>
          </p:nvPr>
        </p:nvSpPr>
        <p:spPr/>
      </p:sp>
      <p:sp>
        <p:nvSpPr>
          <p:cNvPr id="3" name="Titre 2"/>
          <p:cNvSpPr>
            <a:spLocks noGrp="1"/>
          </p:cNvSpPr>
          <p:nvPr>
            <p:ph type="ctrTitle"/>
          </p:nvPr>
        </p:nvSpPr>
        <p:spPr/>
        <p:txBody>
          <a:bodyPr/>
          <a:lstStyle/>
          <a:p>
            <a:endParaRPr lang="fr-FR"/>
          </a:p>
        </p:txBody>
      </p:sp>
      <p:sp>
        <p:nvSpPr>
          <p:cNvPr id="4" name="Sous-titre 3"/>
          <p:cNvSpPr>
            <a:spLocks noGrp="1"/>
          </p:cNvSpPr>
          <p:nvPr>
            <p:ph type="subTitle" idx="10"/>
          </p:nvPr>
        </p:nvSpPr>
        <p:spPr/>
        <p:txBody>
          <a:bodyPr/>
          <a:lstStyle/>
          <a:p>
            <a:endParaRPr lang="fr-FR"/>
          </a:p>
        </p:txBody>
      </p:sp>
      <p:sp>
        <p:nvSpPr>
          <p:cNvPr id="5" name="Espace réservé du contenu 4"/>
          <p:cNvSpPr>
            <a:spLocks noGrp="1"/>
          </p:cNvSpPr>
          <p:nvPr>
            <p:ph sz="quarter" idx="11"/>
          </p:nvPr>
        </p:nvSpPr>
        <p:spPr/>
        <p:txBody>
          <a:bodyPr/>
          <a:lstStyle/>
          <a:p>
            <a:endParaRPr lang="fr-FR"/>
          </a:p>
        </p:txBody>
      </p:sp>
    </p:spTree>
    <p:extLst>
      <p:ext uri="{BB962C8B-B14F-4D97-AF65-F5344CB8AC3E}">
        <p14:creationId xmlns:p14="http://schemas.microsoft.com/office/powerpoint/2010/main" val="1778147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Sous-titre 2"/>
          <p:cNvSpPr>
            <a:spLocks noGrp="1"/>
          </p:cNvSpPr>
          <p:nvPr>
            <p:ph type="subTitle" idx="10"/>
          </p:nvPr>
        </p:nvSpPr>
        <p:spPr/>
        <p:txBody>
          <a:bodyPr/>
          <a:lstStyle/>
          <a:p>
            <a:endParaRPr lang="fr-FR"/>
          </a:p>
        </p:txBody>
      </p:sp>
    </p:spTree>
    <p:extLst>
      <p:ext uri="{BB962C8B-B14F-4D97-AF65-F5344CB8AC3E}">
        <p14:creationId xmlns:p14="http://schemas.microsoft.com/office/powerpoint/2010/main" val="1163753935"/>
      </p:ext>
    </p:extLst>
  </p:cSld>
  <p:clrMapOvr>
    <a:masterClrMapping/>
  </p:clrMapOvr>
</p:sld>
</file>

<file path=ppt/theme/theme1.xml><?xml version="1.0" encoding="utf-8"?>
<a:theme xmlns:a="http://schemas.openxmlformats.org/drawingml/2006/main" name="ToulousefmPPT-template-1">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ToulousefmPPT-template-1.potx</Template>
  <TotalTime>2335</TotalTime>
  <Words>314</Words>
  <Application>Microsoft Office PowerPoint</Application>
  <PresentationFormat>Affichage à l'écran (16:9)</PresentationFormat>
  <Paragraphs>20</Paragraphs>
  <Slides>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vt:i4>
      </vt:variant>
    </vt:vector>
  </HeadingPairs>
  <TitlesOfParts>
    <vt:vector size="14" baseType="lpstr">
      <vt:lpstr>Arial</vt:lpstr>
      <vt:lpstr>Calibri</vt:lpstr>
      <vt:lpstr>Conduit ITC Light</vt:lpstr>
      <vt:lpstr>Conduit ITC Medium</vt:lpstr>
      <vt:lpstr>ToulousefmPPT-template-1</vt:lpstr>
      <vt:lpstr>Présentation PowerPoint</vt:lpstr>
      <vt:lpstr>Un conflit d’intérêts naît d’une situation dans laquelle les liens d’intérêts d’une personne sont susceptibles, par leur nature ou leur intensité, de mettre en cause son impartialité ou son indépendance dans l’exercice de la mission qui lui est confiée. La notion de lien d’intérêts recouvre les intérêts ou les activités, passés ou présents, d’ordre patrimonial, professionnel ou familial, de la personne en relation avec l’objet de la mission qui lui est confiée.</vt:lpstr>
      <vt:lpstr>Un conflit d’intérêts naît d’une situation dans laquelle les liens d’intérêts d’une personne sont susceptibles, par leur nature ou leur intensité, de mettre en cause son impartialité ou son indépendance dans l’exercice de la mission qui lui est confiée. La notion de lien d’intérêts recouvre les intérêts ou les activités, passés ou présents, d’ordre patrimonial, professionnel ou familial, de la personne en relation avec l’objet de la mission qui lui est confiée.</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Ellioth</dc:creator>
  <cp:lastModifiedBy>rudy mayeur</cp:lastModifiedBy>
  <cp:revision>57</cp:revision>
  <dcterms:created xsi:type="dcterms:W3CDTF">2016-05-30T17:32:10Z</dcterms:created>
  <dcterms:modified xsi:type="dcterms:W3CDTF">2017-03-23T11:05:58Z</dcterms:modified>
</cp:coreProperties>
</file>